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8E5-4C1F-4ABF-8CAE-0DCAC27A43B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95E-A11E-491C-9887-61DCDB7BF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8E5-4C1F-4ABF-8CAE-0DCAC27A43B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95E-A11E-491C-9887-61DCDB7BF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8E5-4C1F-4ABF-8CAE-0DCAC27A43B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95E-A11E-491C-9887-61DCDB7BF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8E5-4C1F-4ABF-8CAE-0DCAC27A43B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95E-A11E-491C-9887-61DCDB7BF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8E5-4C1F-4ABF-8CAE-0DCAC27A43B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95E-A11E-491C-9887-61DCDB7BF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8E5-4C1F-4ABF-8CAE-0DCAC27A43B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95E-A11E-491C-9887-61DCDB7BF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8E5-4C1F-4ABF-8CAE-0DCAC27A43B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95E-A11E-491C-9887-61DCDB7BF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8E5-4C1F-4ABF-8CAE-0DCAC27A43B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95E-A11E-491C-9887-61DCDB7BF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8E5-4C1F-4ABF-8CAE-0DCAC27A43B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95E-A11E-491C-9887-61DCDB7BF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8E5-4C1F-4ABF-8CAE-0DCAC27A43B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95E-A11E-491C-9887-61DCDB7BF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98E5-4C1F-4ABF-8CAE-0DCAC27A43B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795E-A11E-491C-9887-61DCDB7BF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B98E5-4C1F-4ABF-8CAE-0DCAC27A43B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1795E-A11E-491C-9887-61DCDB7BF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72" r="11111"/>
          <a:stretch>
            <a:fillRect/>
          </a:stretch>
        </p:blipFill>
        <p:spPr bwMode="auto">
          <a:xfrm>
            <a:off x="11248" y="336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45080" y="857232"/>
            <a:ext cx="646439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Проект: 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«Покинув страны </a:t>
            </a:r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</a:t>
            </a:r>
            <a:r>
              <a:rPr lang="ru-RU" sz="4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жные, 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вернулись птицы дружные»</a:t>
            </a:r>
            <a:endParaRPr lang="ru-RU" sz="4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5047" y="4529414"/>
            <a:ext cx="53242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 проектом работали:</a:t>
            </a:r>
          </a:p>
          <a:p>
            <a:pPr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Воспитатели:  </a:t>
            </a:r>
            <a:r>
              <a:rPr lang="ru-RU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Гринкевич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Н.В.</a:t>
            </a:r>
          </a:p>
          <a:p>
            <a:pPr algn="r"/>
            <a:r>
              <a:rPr lang="ru-RU" sz="2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Радкевич</a:t>
            </a:r>
            <a:r>
              <a:rPr lang="ru-RU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Н.В.</a:t>
            </a:r>
          </a:p>
          <a:p>
            <a:pPr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Учитель-логопед: </a:t>
            </a:r>
            <a:r>
              <a:rPr lang="ru-RU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Фоменкова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Т.П.</a:t>
            </a:r>
            <a:endParaRPr lang="ru-RU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72"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"Прилетели птицы ".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Раскрашивание раскрасок.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«Скворечник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«Прилетели птицы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algn="just" fontAlgn="base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«Лебеди»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</a:p>
          <a:p>
            <a:pPr algn="just" fontAlgn="base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из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«Грачи»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детей «Угадай по голосу», « Перелетные птицы »</a:t>
            </a:r>
          </a:p>
          <a:p>
            <a:pPr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моторики: выкладывание из палочек скворечника.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П/игры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«Птички в гнёздышке» «Лягушки и цапля» «Совушка»</a:t>
            </a:r>
          </a:p>
          <a:p>
            <a:pPr algn="just" fontAlgn="base"/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«Аист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«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Птица»,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«Лебеди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Надя\Desktop\проект перелётные птицы\IMG_20200324_10345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2" t="12362"/>
          <a:stretch/>
        </p:blipFill>
        <p:spPr bwMode="auto">
          <a:xfrm>
            <a:off x="6526896" y="2796040"/>
            <a:ext cx="2386179" cy="2916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Надя\Desktop\проект перелётные птицы\IMG-057dda1b52466728ae9bc0c873e48737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5491" r="2683"/>
          <a:stretch/>
        </p:blipFill>
        <p:spPr bwMode="auto">
          <a:xfrm>
            <a:off x="3784476" y="4448893"/>
            <a:ext cx="2088232" cy="2281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Надя\Desktop\проект перелётные птицы\IMG_20200327_1619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2448272" cy="26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96040"/>
            <a:ext cx="2799184" cy="186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08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72" r="11111"/>
          <a:stretch>
            <a:fillRect/>
          </a:stretch>
        </p:blipFill>
        <p:spPr bwMode="auto">
          <a:xfrm>
            <a:off x="2342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62975" y="548680"/>
            <a:ext cx="80648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 этап –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Вывешивание скворечников на территории ДОУ</a:t>
            </a: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развлечения </a:t>
            </a: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выставки совместного творчества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Надя\Desktop\проект перелётные птицы\IMG_20200324_1138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35" y="3408884"/>
            <a:ext cx="2712881" cy="301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57004"/>
            <a:ext cx="221716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21572"/>
            <a:ext cx="2460525" cy="317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37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72" r="11111"/>
          <a:stretch>
            <a:fillRect/>
          </a:stretch>
        </p:blipFill>
        <p:spPr bwMode="auto">
          <a:xfrm>
            <a:off x="0" y="-140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31540" y="188640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 ПРОЕКТА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пополнился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и пассивный словарь по теме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-дети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проявляли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 заинтересованность темой, совместно с родителями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искали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про птиц в домашних библиотеках, на просторах интернета,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делились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полученными знаниями со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появились: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о птицах, 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пополнилась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загадок, дидактические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по теме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пополнились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необходимыми материалами и атрибутикой, созданы  интерактивные игры.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 территории ДОУ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появились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сделанные руками детей и их родителей скворечники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выставка рисунков и поделок по теме</a:t>
            </a:r>
          </a:p>
          <a:p>
            <a:pPr algn="just" fontAlgn="base"/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8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72"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Лента лицом вверх 2"/>
          <p:cNvSpPr/>
          <p:nvPr/>
        </p:nvSpPr>
        <p:spPr>
          <a:xfrm>
            <a:off x="1214414" y="214290"/>
            <a:ext cx="6215106" cy="1000132"/>
          </a:xfrm>
          <a:prstGeom prst="ribbon2">
            <a:avLst>
              <a:gd name="adj1" fmla="val 26364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1366814" y="366690"/>
            <a:ext cx="6215106" cy="1000132"/>
          </a:xfrm>
          <a:prstGeom prst="ribbon2">
            <a:avLst>
              <a:gd name="adj1" fmla="val 26364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285728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Актуальность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146" y="1403907"/>
            <a:ext cx="8358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время, как никогда остро стоит вопрос экологического воспитания дошкольников. Как свидетельствуют орнитологи, у ребёнка быстро формируется психологический контакт с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птицами,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существами активными, привлекательными, подвижными. И мы, педагоги, совместно с родителями, должны научить воспитанников видеть это, пополняя представления о птицах , их повадках и образе жизни, создать условия для общения ребенка с миром природы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Учитывая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уровень знаний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мы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решили реализовать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Покинув страны южные, вернулись птицы дружные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72" r="11111"/>
          <a:stretch>
            <a:fillRect/>
          </a:stretch>
        </p:blipFill>
        <p:spPr bwMode="auto">
          <a:xfrm>
            <a:off x="1871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69021" y="548680"/>
            <a:ext cx="84969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дети старшего дошкольного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возраста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воспитатели, родители, учитель-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логопед.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23.03.20г-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31.03.20г.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Вид проекта: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краткосрочный, групповой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Этапы проекта: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Подготовительный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Основной  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Заключительный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72"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Лента лицом вверх 5"/>
          <p:cNvSpPr/>
          <p:nvPr/>
        </p:nvSpPr>
        <p:spPr>
          <a:xfrm>
            <a:off x="1214414" y="214290"/>
            <a:ext cx="6215106" cy="1000132"/>
          </a:xfrm>
          <a:prstGeom prst="ribbon2">
            <a:avLst>
              <a:gd name="adj1" fmla="val 26364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66895" y="0"/>
            <a:ext cx="1679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9552" y="1905506"/>
            <a:ext cx="83918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Развитие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познавательной активности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детей старшего дошкольного</a:t>
            </a:r>
            <a:r>
              <a:rPr lang="ru-RU" sz="24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возраста, </a:t>
            </a:r>
            <a:r>
              <a:rPr lang="ru-RU" sz="2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посредством продуктивной, игровой, самостоятельной и совместной со взрослым деятельности. </a:t>
            </a:r>
            <a:r>
              <a:rPr lang="ru-RU" sz="2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Формирование </a:t>
            </a:r>
            <a:r>
              <a:rPr lang="ru-RU" sz="2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экологической культуры дошкольников. Приобщение родителей к совместной деятельности с детьми.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72"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Лента лицом вверх 2"/>
          <p:cNvSpPr/>
          <p:nvPr/>
        </p:nvSpPr>
        <p:spPr>
          <a:xfrm>
            <a:off x="1341702" y="260586"/>
            <a:ext cx="6215106" cy="1000132"/>
          </a:xfrm>
          <a:prstGeom prst="ribbon2">
            <a:avLst>
              <a:gd name="adj1" fmla="val 26364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142852"/>
            <a:ext cx="2326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3024029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j-lt"/>
                <a:ea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043553"/>
            <a:ext cx="8286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Обучающие: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расширять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представления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детей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о перелетных птицах, их роли в жизни человека, особенностях их внешнего вида (оперение, голос, размер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), местообитаний, посредством продуктивной деятельности и дидактических игр;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обогащать словарный запас, учить составлять описательные рассказы.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Развивающие: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развивать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монологическую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 диалогическую речь, внимание, память,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мышление. Укреплять взаимоотношения с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родителями через проведением совместных мероприятий.</a:t>
            </a:r>
            <a:endParaRPr kumimoji="0" lang="ru-RU" sz="2400" b="1" i="0" u="none" strike="noStrike" cap="none" normalizeH="0" dirty="0" smtClean="0">
              <a:ln>
                <a:noFill/>
              </a:ln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Воспитательные: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воспитывать правильное поведение дошкольников к объектам живой природы.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72"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34616" y="404664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этап-подготовительный</a:t>
            </a: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Обсуждение цели, задачи с детьми и родителями.</a:t>
            </a: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необходимых условий для реализации проекта .</a:t>
            </a: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Перспективное планирование проекта .</a:t>
            </a: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накопление методических материалов по проблеме.</a:t>
            </a: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проведение развлечения «Птицы- наши друзья».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72" r="11111"/>
          <a:stretch>
            <a:fillRect/>
          </a:stretch>
        </p:blipFill>
        <p:spPr bwMode="auto">
          <a:xfrm>
            <a:off x="34359" y="1239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9817" y="322071"/>
            <a:ext cx="83529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–основной</a:t>
            </a:r>
          </a:p>
          <a:p>
            <a:pPr fontAlgn="base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Птичий двор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 fontAlgn="base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Один-много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«Сколько птиц прилетело?»,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птиц», 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 птицу по описанию ", «Чей хвост?» , «Кто что ест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«Узнай по голосу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«Что едят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Н/и «Разрезные картинки»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Перелетные птицы » Д/и «Назови одним словом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ласково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и их детеныши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/>
          </a:p>
        </p:txBody>
      </p:sp>
      <p:pic>
        <p:nvPicPr>
          <p:cNvPr id="4" name="Рисунок 3" descr="C:\Users\Надя\Desktop\проект перелётные птицы\IMG_20200325_1554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" y="3971254"/>
            <a:ext cx="2237016" cy="2850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Надя\Desktop\проект перелётные птицы\IMG_20200324_1039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27" y="4034424"/>
            <a:ext cx="2070888" cy="2723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Надя\Desktop\проект перелётные птицы\IMG_20200324_1038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92" y="2739545"/>
            <a:ext cx="2199367" cy="272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07" y="3356992"/>
            <a:ext cx="2339752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23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72" r="11111"/>
          <a:stretch>
            <a:fillRect/>
          </a:stretch>
        </p:blipFill>
        <p:spPr bwMode="auto">
          <a:xfrm>
            <a:off x="0" y="14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 :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«Какие птицы к нам прилетели » .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мы о птицах заботимся ?» .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«Пользу или вред приносят птицы ?» .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«Меню птиц » .</a:t>
            </a:r>
          </a:p>
          <a:p>
            <a:pPr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рассказ о птице » - развивать связную речь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схеме.  Звуковой анализ слов.</a:t>
            </a:r>
          </a:p>
          <a:p>
            <a:pPr fontAlgn="base"/>
            <a:endParaRPr lang="ru-RU" sz="2000" dirty="0"/>
          </a:p>
        </p:txBody>
      </p:sp>
      <p:pic>
        <p:nvPicPr>
          <p:cNvPr id="4" name="Рисунок 3" descr="C:\Users\Надя\Desktop\проект перелётные птицы\IMG_20200324_1031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t="11510" b="10432"/>
          <a:stretch/>
        </p:blipFill>
        <p:spPr bwMode="auto">
          <a:xfrm>
            <a:off x="251520" y="3463330"/>
            <a:ext cx="2376264" cy="2846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Надя\Desktop\проект перелётные птицы\IMG_20200324_1029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53" y="3663296"/>
            <a:ext cx="2200647" cy="281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Надя\Desktop\проект перелётные птицы\IMG_20200324_1029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63296"/>
            <a:ext cx="2214537" cy="260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68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72" r="11111"/>
          <a:stretch>
            <a:fillRect/>
          </a:stretch>
        </p:blipFill>
        <p:spPr bwMode="auto">
          <a:xfrm>
            <a:off x="1703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8799" y="332656"/>
            <a:ext cx="8820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«Птички» «Ласточка»</a:t>
            </a:r>
          </a:p>
          <a:p>
            <a:pPr fontAlgn="base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о перелетных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птицах: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 «Скворцы»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Берестов « Птицы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«Журавли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Ладонщиков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«Скворцы»</a:t>
            </a:r>
          </a:p>
          <a:p>
            <a:pPr fontAlgn="base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Куприн А. И. «Скворцы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скворца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Соколов-Микитов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Жаворонок», 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Д. Ушинского «Ласточка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«Ворона» ,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поговорок : «Всякая птица своим пером гордится»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каждой пташки свои замашки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поговорки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пословицы о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птицах.</a:t>
            </a: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Надя\Desktop\проект перелётные птицы\IMG_20200324_1035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72352"/>
            <a:ext cx="2520280" cy="343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Надя\Desktop\проект перелётные птицы\IMG_20200325_1518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01" y="2968655"/>
            <a:ext cx="2427442" cy="334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2699048" cy="339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26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227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 User</dc:creator>
  <cp:lastModifiedBy>Администратор</cp:lastModifiedBy>
  <cp:revision>40</cp:revision>
  <dcterms:created xsi:type="dcterms:W3CDTF">2020-03-24T06:54:48Z</dcterms:created>
  <dcterms:modified xsi:type="dcterms:W3CDTF">2020-04-19T02:55:22Z</dcterms:modified>
</cp:coreProperties>
</file>